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76362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  <a:latin typeface="HY수평선B"/>
              </a:rPr>
              <a:t>Git Hub</a:t>
            </a:r>
            <a:endParaRPr lang="ko-KR" altLang="en-US" sz="7500" b="1" dirty="0">
              <a:solidFill>
                <a:schemeClr val="accent1"/>
              </a:solidFill>
              <a:latin typeface="HY수평선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61A76-1A50-4977-9489-7664CD8F36C3}"/>
              </a:ext>
            </a:extLst>
          </p:cNvPr>
          <p:cNvPicPr/>
          <p:nvPr/>
        </p:nvPicPr>
        <p:blipFill rotWithShape="1">
          <a:blip r:embed="rId2"/>
          <a:srcRect l="54819" t="31478" r="18695" b="49386"/>
          <a:stretch/>
        </p:blipFill>
        <p:spPr bwMode="auto">
          <a:xfrm>
            <a:off x="1850824" y="2202011"/>
            <a:ext cx="8490351" cy="3449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FC9A-95D0-4496-A46D-B884A318EF03}"/>
              </a:ext>
            </a:extLst>
          </p:cNvPr>
          <p:cNvSpPr txBox="1">
            <a:spLocks/>
          </p:cNvSpPr>
          <p:nvPr/>
        </p:nvSpPr>
        <p:spPr>
          <a:xfrm>
            <a:off x="1086643" y="2651288"/>
            <a:ext cx="10018713" cy="15554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b="1" dirty="0">
                <a:solidFill>
                  <a:schemeClr val="accent1"/>
                </a:solidFill>
                <a:latin typeface="HY수평선B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2535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041407" y="199449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데모 시연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5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33212"/>
              </p:ext>
            </p:extLst>
          </p:nvPr>
        </p:nvGraphicFramePr>
        <p:xfrm>
          <a:off x="1177512" y="2134258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3"/>
          <a:stretch/>
        </p:blipFill>
        <p:spPr>
          <a:xfrm>
            <a:off x="1442950" y="2080641"/>
            <a:ext cx="4320000" cy="32432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345411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259</TotalTime>
  <Words>371</Words>
  <Application>Microsoft Office PowerPoint</Application>
  <PresentationFormat>와이드스크린</PresentationFormat>
  <Paragraphs>322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SHIN</cp:lastModifiedBy>
  <cp:revision>48</cp:revision>
  <dcterms:created xsi:type="dcterms:W3CDTF">2017-12-29T06:22:43Z</dcterms:created>
  <dcterms:modified xsi:type="dcterms:W3CDTF">2019-05-12T13:06:15Z</dcterms:modified>
</cp:coreProperties>
</file>